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76" d="100"/>
          <a:sy n="7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8E6D-0D8E-8942-88A6-84C7232834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Diversity Liaison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14A08-FCB5-3046-9F2A-0BFCB70EF0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University Committee Meeting 1/14</a:t>
            </a:r>
          </a:p>
        </p:txBody>
      </p:sp>
    </p:spTree>
    <p:extLst>
      <p:ext uri="{BB962C8B-B14F-4D97-AF65-F5344CB8AC3E}">
        <p14:creationId xmlns:p14="http://schemas.microsoft.com/office/powerpoint/2010/main" val="276728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72B8-F154-5647-BD51-B353A219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7690"/>
          </a:xfrm>
        </p:spPr>
        <p:txBody>
          <a:bodyPr/>
          <a:lstStyle/>
          <a:p>
            <a:r>
              <a:rPr lang="en-US" dirty="0"/>
              <a:t>History/Background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F4C4-5908-FF44-BE0E-C412DB6B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0841"/>
            <a:ext cx="9601200" cy="4522076"/>
          </a:xfrm>
        </p:spPr>
        <p:txBody>
          <a:bodyPr>
            <a:noAutofit/>
          </a:bodyPr>
          <a:lstStyle/>
          <a:p>
            <a:r>
              <a:rPr lang="en-US" sz="2400" dirty="0"/>
              <a:t>2014 UW Madison Framework for Diversity: Forward Together</a:t>
            </a:r>
          </a:p>
          <a:p>
            <a:pPr lvl="1"/>
            <a:r>
              <a:rPr lang="en-US" sz="2400" i="0" dirty="0"/>
              <a:t>Goal</a:t>
            </a:r>
            <a:r>
              <a:rPr lang="en-US" sz="2400" dirty="0"/>
              <a:t>: enhance faculty involvement and commitment to inclusive excellence in their teaching, research and community building </a:t>
            </a:r>
          </a:p>
          <a:p>
            <a:pPr lvl="1"/>
            <a:r>
              <a:rPr lang="en-US" sz="2400" i="0" dirty="0"/>
              <a:t>Diversity Liaison Project created by office of CDO</a:t>
            </a:r>
          </a:p>
          <a:p>
            <a:pPr lvl="1"/>
            <a:r>
              <a:rPr lang="en-US" sz="2400" i="0" dirty="0"/>
              <a:t>Call released spring 2018 for first class of 4 DLPs</a:t>
            </a:r>
          </a:p>
          <a:p>
            <a:pPr lvl="1"/>
            <a:r>
              <a:rPr lang="en-US" sz="2400" i="0" dirty="0"/>
              <a:t>Plan to add cohorts each year for at least next 2 years</a:t>
            </a:r>
          </a:p>
          <a:p>
            <a:r>
              <a:rPr lang="en-US" sz="2400" dirty="0"/>
              <a:t>In the past 8 months DLPs have been meeting regularly with each other and intermittently with Deputy Provost Sims and other partners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08901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055D-BA79-D845-B06F-3FFD272F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today’s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98446-0C5D-BF45-9A08-7F7EED7F2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on what will be said at Faculty  Senate (March 4</a:t>
            </a:r>
            <a:r>
              <a:rPr lang="en-US" sz="2400" baseline="30000" dirty="0"/>
              <a:t>th</a:t>
            </a:r>
            <a:r>
              <a:rPr lang="en-US" sz="2400" dirty="0"/>
              <a:t> 2019) </a:t>
            </a:r>
          </a:p>
          <a:p>
            <a:r>
              <a:rPr lang="en-US" sz="2400" dirty="0"/>
              <a:t>Asking UC to help get word out, and find potential future members</a:t>
            </a:r>
          </a:p>
          <a:p>
            <a:r>
              <a:rPr lang="en-US" sz="2400" dirty="0"/>
              <a:t>Enlist UC’s expertise for comments on plans, further activity suggestions</a:t>
            </a:r>
          </a:p>
        </p:txBody>
      </p:sp>
    </p:spTree>
    <p:extLst>
      <p:ext uri="{BB962C8B-B14F-4D97-AF65-F5344CB8AC3E}">
        <p14:creationId xmlns:p14="http://schemas.microsoft.com/office/powerpoint/2010/main" val="343434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1084-D647-3D45-97A5-460BAEB4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DLPs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FDD01-D255-F74E-873B-8939E3A51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Individual introductions</a:t>
            </a:r>
          </a:p>
          <a:p>
            <a:pPr lvl="1"/>
            <a:r>
              <a:rPr lang="en-US" sz="2400" dirty="0"/>
              <a:t>Note: We are white tenured faculty (to date) </a:t>
            </a:r>
          </a:p>
          <a:p>
            <a:r>
              <a:rPr lang="en-US" sz="2400" dirty="0"/>
              <a:t>Resource for faculty, others</a:t>
            </a:r>
          </a:p>
          <a:p>
            <a:r>
              <a:rPr lang="en-US" sz="2400" dirty="0"/>
              <a:t>Developing role for faculty in diversity and equity work using grassroots approach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504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9E8B9-4E99-5049-A774-F9500F80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966" y="338958"/>
            <a:ext cx="9601200" cy="1485900"/>
          </a:xfrm>
        </p:spPr>
        <p:txBody>
          <a:bodyPr/>
          <a:lstStyle/>
          <a:p>
            <a:r>
              <a:rPr lang="en-US" dirty="0"/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30F6D-A1D5-A143-AC8F-F5F2DA779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1" y="1229710"/>
            <a:ext cx="10783613" cy="5349766"/>
          </a:xfrm>
        </p:spPr>
        <p:txBody>
          <a:bodyPr>
            <a:noAutofit/>
          </a:bodyPr>
          <a:lstStyle/>
          <a:p>
            <a:r>
              <a:rPr lang="en-US" sz="2400" dirty="0"/>
              <a:t>Responsibility of white faculty to take action</a:t>
            </a:r>
          </a:p>
          <a:p>
            <a:r>
              <a:rPr lang="en-US" sz="2400" dirty="0"/>
              <a:t>Recognize ambitions and challenges specific to faculty:</a:t>
            </a:r>
          </a:p>
          <a:p>
            <a:pPr lvl="1"/>
            <a:r>
              <a:rPr lang="en-US" sz="2400" dirty="0"/>
              <a:t>Many faculty want to work for a more inclusive campus on all levels </a:t>
            </a:r>
          </a:p>
          <a:p>
            <a:pPr lvl="1"/>
            <a:r>
              <a:rPr lang="en-US" sz="2400" dirty="0"/>
              <a:t>Many faculty are busy, and not sure as to how to go about doing this work</a:t>
            </a:r>
          </a:p>
          <a:p>
            <a:pPr lvl="1"/>
            <a:r>
              <a:rPr lang="en-US" sz="2400" dirty="0"/>
              <a:t>Hope to provide resources, focal points and motivation for faculty</a:t>
            </a:r>
          </a:p>
          <a:p>
            <a:r>
              <a:rPr lang="en-US" sz="2400" dirty="0"/>
              <a:t>Individuals with power and privilege have the opportunity to effect change towards equity and social justice </a:t>
            </a:r>
          </a:p>
          <a:p>
            <a:r>
              <a:rPr lang="en-US" sz="2400" dirty="0"/>
              <a:t>Doing so promotes leadership, improves educational models, taps potential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83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E285-34C9-174E-B0A1-A639B3209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Work and the Wisconsin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729D6-4578-504F-A98F-B16E9E4C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Educational mission to help students understand their own racial and ethnic identities, including white identities</a:t>
            </a:r>
          </a:p>
          <a:p>
            <a:r>
              <a:rPr lang="en-US" sz="2400" dirty="0"/>
              <a:t>Understanding one’s identity and those of others as a crucial component for citizenship in a global world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61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275B5-364F-2E49-A5F0-3307B587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 for DLPs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7A58-8B3A-6741-B965-4B9DAAA88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Presentations</a:t>
            </a:r>
          </a:p>
          <a:p>
            <a:pPr lvl="1"/>
            <a:r>
              <a:rPr lang="en-US" sz="2400" dirty="0"/>
              <a:t>Senate in March</a:t>
            </a:r>
          </a:p>
          <a:p>
            <a:pPr lvl="1"/>
            <a:r>
              <a:rPr lang="en-US" sz="2400" dirty="0"/>
              <a:t>Chairs’ chat 4/2/2019</a:t>
            </a:r>
          </a:p>
          <a:p>
            <a:r>
              <a:rPr lang="en-US" sz="2400" dirty="0"/>
              <a:t>Other activities:</a:t>
            </a:r>
          </a:p>
          <a:p>
            <a:pPr lvl="1"/>
            <a:r>
              <a:rPr lang="en-US" sz="2400" dirty="0"/>
              <a:t>Develop and offer research mentoring module</a:t>
            </a:r>
          </a:p>
          <a:p>
            <a:pPr lvl="1"/>
            <a:r>
              <a:rPr lang="en-US" sz="2400" dirty="0"/>
              <a:t>Network with other campus groups (MTLE, LTD, DELTA and Discussion Projects)</a:t>
            </a:r>
          </a:p>
          <a:p>
            <a:pPr lvl="1"/>
            <a:r>
              <a:rPr lang="en-US" sz="2400" dirty="0"/>
              <a:t>Individual reading, discussion, development</a:t>
            </a:r>
          </a:p>
        </p:txBody>
      </p:sp>
    </p:spTree>
    <p:extLst>
      <p:ext uri="{BB962C8B-B14F-4D97-AF65-F5344CB8AC3E}">
        <p14:creationId xmlns:p14="http://schemas.microsoft.com/office/powerpoint/2010/main" val="272034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CB80-F302-3A4D-A4FC-7137FF43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17635"/>
            <a:ext cx="9601200" cy="1485900"/>
          </a:xfrm>
        </p:spPr>
        <p:txBody>
          <a:bodyPr/>
          <a:lstStyle/>
          <a:p>
            <a:r>
              <a:rPr lang="en-US" dirty="0"/>
              <a:t>Ideas for Senate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DD99-070C-6E40-9A81-DE5D085D9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2318"/>
            <a:ext cx="9601200" cy="5265682"/>
          </a:xfrm>
        </p:spPr>
        <p:txBody>
          <a:bodyPr>
            <a:noAutofit/>
          </a:bodyPr>
          <a:lstStyle/>
          <a:p>
            <a:r>
              <a:rPr lang="en-US" sz="2400" dirty="0"/>
              <a:t>Motivating the Senators: Most of us want to do better around issues of diversity and inclusion </a:t>
            </a:r>
          </a:p>
          <a:p>
            <a:pPr lvl="1"/>
            <a:r>
              <a:rPr lang="en-US" sz="2400" i="0" dirty="0"/>
              <a:t>How do we help departments and units take responsibility for inclusion and diversity in a way that will help the department achieve its goals?</a:t>
            </a:r>
          </a:p>
          <a:p>
            <a:pPr lvl="1"/>
            <a:r>
              <a:rPr lang="en-US" sz="2400" i="0" dirty="0"/>
              <a:t>How do we promote “inclusion and meaningful identity” in humanities, STEM fields and all fields on campus? </a:t>
            </a:r>
          </a:p>
          <a:p>
            <a:pPr lvl="1"/>
            <a:r>
              <a:rPr lang="en-US" sz="2400" i="0" dirty="0"/>
              <a:t>When students graduate we want them to have global competence and work well in community. We view understanding one’s own identity and the identity of others around us as a key starting point.</a:t>
            </a:r>
          </a:p>
          <a:p>
            <a:r>
              <a:rPr lang="en-US" sz="2400" i="0" dirty="0"/>
              <a:t>Suggestions?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531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</TotalTime>
  <Words>434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Diversity Liaison Project</vt:lpstr>
      <vt:lpstr>History/Background</vt:lpstr>
      <vt:lpstr>Goals for today’s meeting</vt:lpstr>
      <vt:lpstr>Who are the DLPs</vt:lpstr>
      <vt:lpstr>WHY</vt:lpstr>
      <vt:lpstr>Diversity Work and the Wisconsin Idea</vt:lpstr>
      <vt:lpstr>Future Plans for DLPs</vt:lpstr>
      <vt:lpstr>Ideas for Senate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Liaison Project</dc:title>
  <dc:creator>HANNAH VANDEGRIFT ELDRIDGE</dc:creator>
  <cp:lastModifiedBy>Steve Smith</cp:lastModifiedBy>
  <cp:revision>21</cp:revision>
  <dcterms:created xsi:type="dcterms:W3CDTF">2019-01-11T13:41:36Z</dcterms:created>
  <dcterms:modified xsi:type="dcterms:W3CDTF">2019-01-11T20:56:59Z</dcterms:modified>
</cp:coreProperties>
</file>